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ss" userId="f3a6deb65398cc75" providerId="LiveId" clId="{5F7CD87D-301F-4DB3-A657-BB2014DE892E}"/>
    <pc:docChg chg="modSld">
      <pc:chgData name="sagar ss" userId="f3a6deb65398cc75" providerId="LiveId" clId="{5F7CD87D-301F-4DB3-A657-BB2014DE892E}" dt="2025-11-23T06:27:04.213" v="20" actId="20577"/>
      <pc:docMkLst>
        <pc:docMk/>
      </pc:docMkLst>
      <pc:sldChg chg="modSp mod">
        <pc:chgData name="sagar ss" userId="f3a6deb65398cc75" providerId="LiveId" clId="{5F7CD87D-301F-4DB3-A657-BB2014DE892E}" dt="2025-11-23T06:27:04.213" v="20" actId="20577"/>
        <pc:sldMkLst>
          <pc:docMk/>
          <pc:sldMk cId="0" sldId="258"/>
        </pc:sldMkLst>
        <pc:spChg chg="mod">
          <ac:chgData name="sagar ss" userId="f3a6deb65398cc75" providerId="LiveId" clId="{5F7CD87D-301F-4DB3-A657-BB2014DE892E}" dt="2025-11-23T06:27:04.213" v="20" actId="20577"/>
          <ac:spMkLst>
            <pc:docMk/>
            <pc:sldMk cId="0" sldId="258"/>
            <ac:spMk id="2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08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</a:t>
            </a: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Workbench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sagar ss</cp:lastModifiedBy>
  <cp:revision>1</cp:revision>
  <dcterms:created xsi:type="dcterms:W3CDTF">2025-10-14T02:52:14Z</dcterms:created>
  <dcterms:modified xsi:type="dcterms:W3CDTF">2025-11-23T06:27:04Z</dcterms:modified>
</cp:coreProperties>
</file>